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00" d="100"/>
          <a:sy n="400" d="100"/>
        </p:scale>
        <p:origin x="-20096" y="-11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202999C-27BE-85BD-6A8C-F066312BD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2235" y="565778"/>
            <a:ext cx="6658733" cy="92259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5D5BF6-4510-9B3C-4FCF-EEDB5ABA8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493" y="2301624"/>
            <a:ext cx="7551193" cy="5383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30B3E1-6DDD-7E4C-FD6C-24E24D237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544" y="5107019"/>
            <a:ext cx="7932509" cy="46467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E09F74E-0912-25B6-FA4B-FB5C7986C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596" y="592979"/>
            <a:ext cx="6750815" cy="8665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BE08B08-3D66-B7D8-6B37-D298542DF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5923" y="0"/>
            <a:ext cx="1837392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274FF6-ABFE-4FC1-EC02-83DB50596617}"/>
              </a:ext>
            </a:extLst>
          </p:cNvPr>
          <p:cNvSpPr/>
          <p:nvPr/>
        </p:nvSpPr>
        <p:spPr>
          <a:xfrm>
            <a:off x="1295400" y="3390900"/>
            <a:ext cx="4250003" cy="2641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u="sng" dirty="0">
                <a:solidFill>
                  <a:srgbClr val="FF0000"/>
                </a:solidFill>
              </a:rPr>
              <a:t>16</a:t>
            </a:r>
            <a:r>
              <a:rPr lang="en-IN" sz="4800" dirty="0"/>
              <a:t> UNIQUE CATEGORY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4D39F-678D-FF72-CEED-6D3786B18120}"/>
              </a:ext>
            </a:extLst>
          </p:cNvPr>
          <p:cNvSpPr/>
          <p:nvPr/>
        </p:nvSpPr>
        <p:spPr>
          <a:xfrm>
            <a:off x="7272183" y="3390900"/>
            <a:ext cx="4250003" cy="2640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u="sng" dirty="0">
                <a:solidFill>
                  <a:srgbClr val="FF0000"/>
                </a:solidFill>
              </a:rPr>
              <a:t>ANIMAL</a:t>
            </a:r>
            <a:r>
              <a:rPr lang="en-IN" sz="4800" dirty="0"/>
              <a:t> MOST FAVOURITE CATEGORY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EC20F1-FFE9-D963-9EE9-E62500C01833}"/>
              </a:ext>
            </a:extLst>
          </p:cNvPr>
          <p:cNvSpPr/>
          <p:nvPr/>
        </p:nvSpPr>
        <p:spPr>
          <a:xfrm>
            <a:off x="12670342" y="3390900"/>
            <a:ext cx="4017458" cy="2640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u="sng" dirty="0">
                <a:solidFill>
                  <a:srgbClr val="FF0000"/>
                </a:solidFill>
              </a:rPr>
              <a:t>MAY</a:t>
            </a:r>
            <a:r>
              <a:rPr lang="en-IN" sz="4400" dirty="0"/>
              <a:t> WITH MOST NUMBER OF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B4A441-95CA-85BC-B3FB-E6A929CB4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1338354"/>
            <a:ext cx="14301855" cy="7794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C39129E-DE2B-B0DE-256C-CDE85C321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656" y="1225354"/>
            <a:ext cx="14287944" cy="70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68</Words>
  <Application>Microsoft Office PowerPoint</Application>
  <PresentationFormat>Custom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Kanchan Rawat</cp:lastModifiedBy>
  <cp:revision>10</cp:revision>
  <dcterms:created xsi:type="dcterms:W3CDTF">2006-08-16T00:00:00Z</dcterms:created>
  <dcterms:modified xsi:type="dcterms:W3CDTF">2024-10-21T01:28:22Z</dcterms:modified>
  <dc:identifier>DAEhDyfaYKE</dc:identifier>
</cp:coreProperties>
</file>